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072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072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9725" y="64531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763" y="6453188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9905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Урок математики 6 класс . Тема урока : Порядок действий, решение примеров в 2 действия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524000"/>
            <a:ext cx="8077200" cy="4800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Вспомните правило. Порядок действий.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(    ) – царица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      и   :</a:t>
            </a:r>
          </a:p>
          <a:p>
            <a:pPr marL="514350" indent="-514350" algn="ctr">
              <a:buAutoNum type="arabicParenR"/>
            </a:pPr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  +  и  –</a:t>
            </a:r>
          </a:p>
          <a:p>
            <a:pPr marL="514350" indent="-514350" algn="l"/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    </a:t>
            </a:r>
          </a:p>
          <a:p>
            <a:pPr marL="514350" indent="-514350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     </a:t>
            </a:r>
          </a:p>
          <a:p>
            <a:pPr marL="514350" indent="-514350">
              <a:buAutoNum type="arabicParenR"/>
            </a:pPr>
            <a:endParaRPr lang="ru-RU" b="1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3352800" y="2743200"/>
            <a:ext cx="457200" cy="152400"/>
          </a:xfrm>
          <a:prstGeom prst="star5">
            <a:avLst>
              <a:gd name="adj" fmla="val 30727"/>
              <a:gd name="hf" fmla="val 105146"/>
              <a:gd name="vf" fmla="val 1105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>
            <a:off x="3810000" y="3200400"/>
            <a:ext cx="381000" cy="304800"/>
          </a:xfrm>
          <a:prstGeom prst="mathMultiply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E:\Новая папка\картинки математика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810000"/>
            <a:ext cx="3078178" cy="2514600"/>
          </a:xfrm>
          <a:prstGeom prst="rect">
            <a:avLst/>
          </a:prstGeom>
          <a:noFill/>
        </p:spPr>
      </p:pic>
      <p:pic>
        <p:nvPicPr>
          <p:cNvPr id="1027" name="Picture 3" descr="E:\Новая папка\картинки математика\D59hqPdW4AElgDx.jpg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91000"/>
            <a:ext cx="4648200" cy="2057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0"/>
            <a:ext cx="806291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Письменно </a:t>
            </a:r>
            <a:r>
              <a:rPr lang="ru-RU" smtClean="0">
                <a:latin typeface="Arial Black" pitchFamily="34" charset="0"/>
              </a:rPr>
              <a:t>решить примеры и задачу</a:t>
            </a:r>
            <a:r>
              <a:rPr lang="ru-RU" smtClean="0"/>
              <a:t>.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37695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09800"/>
            <a:ext cx="815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tx2"/>
                </a:solidFill>
                <a:latin typeface="Arial Black" pitchFamily="34" charset="0"/>
              </a:rPr>
              <a:t>Расставьте порядок действий.</a:t>
            </a:r>
          </a:p>
          <a:p>
            <a:pPr marL="342900" indent="-342900">
              <a:buAutoNum type="arabicParenR"/>
            </a:pP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Arial Black" pitchFamily="34" charset="0"/>
              </a:rPr>
              <a:t>Решите пример, соблюдая порядок действий.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tx2"/>
                </a:solidFill>
                <a:latin typeface="Arial Black" pitchFamily="34" charset="0"/>
              </a:rPr>
              <a:t>7080:4+ 893              1207*6 – 976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tx2"/>
                </a:solidFill>
                <a:latin typeface="Arial Black" pitchFamily="34" charset="0"/>
              </a:rPr>
              <a:t>(4200+3605):5            (3000- 2346) *6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tx2"/>
                </a:solidFill>
                <a:latin typeface="Arial Black" pitchFamily="34" charset="0"/>
              </a:rPr>
              <a:t>8000- 957:3                (5070-4197) *9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tx2"/>
                </a:solidFill>
                <a:latin typeface="Arial Black" pitchFamily="34" charset="0"/>
              </a:rPr>
              <a:t>Задача. Для укрепления склонов оврага нужно посадить  360 деревьев. Посадили 129 деревьев. Сколько деревьев осталось посадить?</a:t>
            </a:r>
            <a:endParaRPr lang="ru-RU" sz="2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228601"/>
            <a:ext cx="8062912" cy="9144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Спасибо и удачи 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Новая папка\картинки математика\9a56df19091b9178bbba9704001dadba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4953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228601"/>
            <a:ext cx="8062912" cy="83819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Устали – отдыхаем.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58000" y="1066800"/>
          <a:ext cx="1822450" cy="488950"/>
        </p:xfrm>
        <a:graphic>
          <a:graphicData uri="http://schemas.openxmlformats.org/presentationml/2006/ole">
            <p:oleObj spid="_x0000_s1026" name="Объект упаковщика для оболочки" showAsIcon="1" r:id="rId3" imgW="1822320" imgH="488520" progId="Package">
              <p:embed/>
            </p:oleObj>
          </a:graphicData>
        </a:graphic>
      </p:graphicFrame>
      <p:pic>
        <p:nvPicPr>
          <p:cNvPr id="1027" name="Picture 3" descr="E:\Новая папка\танцующие дети\BRoadwayBackground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theme/theme1.xml><?xml version="1.0" encoding="utf-8"?>
<a:theme xmlns:a="http://schemas.openxmlformats.org/drawingml/2006/main" name="Тема5">
  <a:themeElements>
    <a:clrScheme name="pl-Shablon2 13">
      <a:dk1>
        <a:srgbClr val="205FF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1A50D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-Shablon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-Shabl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3">
        <a:dk1>
          <a:srgbClr val="205FF6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A50D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144</TotalTime>
  <Words>104</Words>
  <PresentationFormat>Экран (4:3)</PresentationFormat>
  <Paragraphs>16</Paragraphs>
  <Slides>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6" baseType="lpstr">
      <vt:lpstr>Тема5</vt:lpstr>
      <vt:lpstr>Пакет</vt:lpstr>
      <vt:lpstr>Урок математики 6 класс . Тема урока : Порядок действий, решение примеров в 2 действия</vt:lpstr>
      <vt:lpstr>Письменно решить примеры и задачу.</vt:lpstr>
      <vt:lpstr>Спасибо и удачи .</vt:lpstr>
      <vt:lpstr>Устали – отдыхаем.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математики 6 класс . Тема урока : Порядок действий, решение примеров в 2 действия</dc:title>
  <dc:creator>Администратор</dc:creator>
  <cp:lastModifiedBy>DNA7 X86</cp:lastModifiedBy>
  <cp:revision>23</cp:revision>
  <dcterms:created xsi:type="dcterms:W3CDTF">2020-04-22T14:50:18Z</dcterms:created>
  <dcterms:modified xsi:type="dcterms:W3CDTF">2020-04-22T17:43:04Z</dcterms:modified>
</cp:coreProperties>
</file>